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3" r:id="rId8"/>
    <p:sldId id="261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6" d="100"/>
          <a:sy n="76" d="100"/>
        </p:scale>
        <p:origin x="55" y="2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23-Oct-18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84BC-3749-46A7-BAC8-DF3599088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Competence</a:t>
            </a:r>
            <a:br>
              <a:rPr lang="en-US" dirty="0"/>
            </a:br>
            <a:r>
              <a:rPr lang="en-US" dirty="0"/>
              <a:t>Project</a:t>
            </a:r>
            <a:br>
              <a:rPr lang="en-US" dirty="0"/>
            </a:br>
            <a:r>
              <a:rPr lang="en-US" dirty="0" err="1"/>
              <a:t>Dadiu</a:t>
            </a:r>
            <a:r>
              <a:rPr lang="en-US" dirty="0"/>
              <a:t> 2018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B832FD-4D0C-4456-838E-1F9710E60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s-IS" dirty="0"/>
              <a:t>Sigurbjörn Jónsson</a:t>
            </a:r>
          </a:p>
          <a:p>
            <a:r>
              <a:rPr lang="is-IS" dirty="0"/>
              <a:t>Team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591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2BFAA-0C1B-4F07-9A8E-571A21A0A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Choose the best nearest     					 neighbor trajectory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B7693-0D76-42AD-8E98-9690C718F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992688" cy="4195481"/>
          </a:xfrm>
        </p:spPr>
        <p:txBody>
          <a:bodyPr/>
          <a:lstStyle/>
          <a:p>
            <a:r>
              <a:rPr lang="en-US" dirty="0"/>
              <a:t>Six points from predicted path is compared with six points from every nearest neighbor. </a:t>
            </a:r>
          </a:p>
          <a:p>
            <a:endParaRPr lang="en-US" dirty="0"/>
          </a:p>
          <a:p>
            <a:r>
              <a:rPr lang="en-US" dirty="0"/>
              <a:t>The smallest distance is our next animation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319DA2-F811-4A66-B0BD-63E82EE79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4844" y="2052918"/>
            <a:ext cx="4065429" cy="402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242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CD1F7-6C54-44DA-8D82-47F8D0D15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40232-F5C8-43BA-B714-59E7D7C00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only make decisions on best nearest neighbor every 30 frames</a:t>
            </a:r>
          </a:p>
          <a:p>
            <a:pPr marL="0" indent="0">
              <a:buNone/>
            </a:pPr>
            <a:endParaRPr lang="is-IS" dirty="0"/>
          </a:p>
          <a:p>
            <a:r>
              <a:rPr lang="en-US" dirty="0"/>
              <a:t>It‘s</a:t>
            </a:r>
            <a:r>
              <a:rPr lang="is-IS" dirty="0"/>
              <a:t> </a:t>
            </a:r>
            <a:r>
              <a:rPr lang="en-US" dirty="0"/>
              <a:t>really hard to stop the animation</a:t>
            </a:r>
          </a:p>
          <a:p>
            <a:endParaRPr lang="is-IS" dirty="0"/>
          </a:p>
          <a:p>
            <a:r>
              <a:rPr lang="en-US" dirty="0"/>
              <a:t>Lag</a:t>
            </a:r>
          </a:p>
          <a:p>
            <a:endParaRPr lang="is-IS" dirty="0"/>
          </a:p>
          <a:p>
            <a:r>
              <a:rPr lang="en-US" dirty="0"/>
              <a:t>Sometimes gets stuck in animation loops</a:t>
            </a:r>
          </a:p>
          <a:p>
            <a:endParaRPr lang="en-US" dirty="0"/>
          </a:p>
          <a:p>
            <a:endParaRPr lang="is-IS" dirty="0"/>
          </a:p>
          <a:p>
            <a:endParaRPr lang="en-US" dirty="0"/>
          </a:p>
          <a:p>
            <a:endParaRPr lang="is-I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465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3FF55-DE8B-47C6-A36B-48CD8BBE1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improve?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6EA8A-C78E-4D17-80F0-A40871572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better data</a:t>
            </a:r>
          </a:p>
          <a:p>
            <a:endParaRPr lang="is-IS" dirty="0"/>
          </a:p>
          <a:p>
            <a:r>
              <a:rPr lang="en-US" dirty="0"/>
              <a:t>Do better data processing (maybe neural network)</a:t>
            </a:r>
          </a:p>
          <a:p>
            <a:endParaRPr lang="is-IS" dirty="0"/>
          </a:p>
          <a:p>
            <a:r>
              <a:rPr lang="en-US" dirty="0"/>
              <a:t>Use more or change to other bones in the similarity functions</a:t>
            </a:r>
          </a:p>
          <a:p>
            <a:endParaRPr lang="is-IS" dirty="0"/>
          </a:p>
          <a:p>
            <a:r>
              <a:rPr lang="en-US" dirty="0"/>
              <a:t>Get more time</a:t>
            </a:r>
          </a:p>
          <a:p>
            <a:endParaRPr lang="is-IS" dirty="0"/>
          </a:p>
          <a:p>
            <a:endParaRPr lang="is-IS" dirty="0"/>
          </a:p>
          <a:p>
            <a:endParaRPr lang="en-US" dirty="0"/>
          </a:p>
          <a:p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1559406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49446-A15A-4FB5-ADC1-4A8D5EB90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area of the code do I find interesting?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6D4D4-FBB8-46DC-8268-DC6A7B0D7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at runtime</a:t>
            </a:r>
          </a:p>
          <a:p>
            <a:endParaRPr lang="is-IS" dirty="0"/>
          </a:p>
          <a:p>
            <a:r>
              <a:rPr lang="en-US" dirty="0"/>
              <a:t>I‘m not really interested in machine learning algorithms</a:t>
            </a:r>
          </a:p>
          <a:p>
            <a:endParaRPr lang="is-IS" dirty="0"/>
          </a:p>
          <a:p>
            <a:r>
              <a:rPr lang="en-US" dirty="0"/>
              <a:t>I‘ll probably keep working on gameplay in the final game</a:t>
            </a:r>
          </a:p>
        </p:txBody>
      </p:sp>
    </p:spTree>
    <p:extLst>
      <p:ext uri="{BB962C8B-B14F-4D97-AF65-F5344CB8AC3E}">
        <p14:creationId xmlns:p14="http://schemas.microsoft.com/office/powerpoint/2010/main" val="821206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713EC-ADEA-4ED5-AE74-1A8DB5AE5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I started…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60220-1D03-400A-9409-1B4C1D8F8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094041" cy="4195481"/>
          </a:xfrm>
        </p:spPr>
        <p:txBody>
          <a:bodyPr/>
          <a:lstStyle/>
          <a:p>
            <a:r>
              <a:rPr lang="en-US" dirty="0"/>
              <a:t>I hadn‘t done any motion matching in the minigames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Neither of our teams minigames had trajectory matching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team had a good function of turning .</a:t>
            </a:r>
            <a:r>
              <a:rPr lang="en-US" dirty="0" err="1"/>
              <a:t>bvh</a:t>
            </a:r>
            <a:r>
              <a:rPr lang="en-US" dirty="0"/>
              <a:t> files into readable </a:t>
            </a:r>
            <a:r>
              <a:rPr lang="en-US" dirty="0" err="1"/>
              <a:t>json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My goal:</a:t>
            </a:r>
          </a:p>
          <a:p>
            <a:pPr lvl="1"/>
            <a:r>
              <a:rPr lang="en-US" dirty="0"/>
              <a:t>Move a character with trajectory matching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326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1B16B-D8D7-4CFC-B9B0-39EFC0410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 err="1"/>
              <a:t>What</a:t>
            </a:r>
            <a:r>
              <a:rPr lang="is-IS" dirty="0"/>
              <a:t> </a:t>
            </a:r>
            <a:r>
              <a:rPr lang="is-IS" dirty="0" err="1"/>
              <a:t>was</a:t>
            </a:r>
            <a:r>
              <a:rPr lang="is-IS" dirty="0"/>
              <a:t> </a:t>
            </a:r>
            <a:r>
              <a:rPr lang="is-IS" dirty="0" err="1"/>
              <a:t>accomplished</a:t>
            </a:r>
            <a:r>
              <a:rPr lang="is-IS" dirty="0"/>
              <a:t>?</a:t>
            </a:r>
            <a:endParaRPr lang="en-US" dirty="0"/>
          </a:p>
        </p:txBody>
      </p:sp>
      <p:pic>
        <p:nvPicPr>
          <p:cNvPr id="4" name="competence">
            <a:hlinkClick r:id="" action="ppaction://media"/>
            <a:extLst>
              <a:ext uri="{FF2B5EF4-FFF2-40B4-BE49-F238E27FC236}">
                <a16:creationId xmlns:a16="http://schemas.microsoft.com/office/drawing/2014/main" id="{EDA9DFEE-90AC-435C-8954-90A6CD322B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6296" y="1640635"/>
            <a:ext cx="10118725" cy="454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939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588E7-EF0C-4335-8412-093EB0B03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/>
              <a:t>1. Data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C8ABAF-578E-4A0D-BDCA-679420FE7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70" y="1332994"/>
            <a:ext cx="5539479" cy="41546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B73903-01FE-4266-9D94-ACA20CC07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4952" y="1332995"/>
            <a:ext cx="5561495" cy="41711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678EA9-8F0B-434D-8A0F-250A62DF55BC}"/>
              </a:ext>
            </a:extLst>
          </p:cNvPr>
          <p:cNvSpPr txBox="1"/>
          <p:nvPr/>
        </p:nvSpPr>
        <p:spPr>
          <a:xfrm>
            <a:off x="2153054" y="5595095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i="1" dirty="0" err="1"/>
              <a:t>Rokoko</a:t>
            </a:r>
            <a:r>
              <a:rPr lang="is-IS" i="1" dirty="0"/>
              <a:t> </a:t>
            </a:r>
            <a:r>
              <a:rPr lang="is-IS" i="1" dirty="0" err="1"/>
              <a:t>suit</a:t>
            </a:r>
            <a:endParaRPr lang="en-US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F487DC-DF96-4030-922F-211F99104889}"/>
              </a:ext>
            </a:extLst>
          </p:cNvPr>
          <p:cNvSpPr txBox="1"/>
          <p:nvPr/>
        </p:nvSpPr>
        <p:spPr>
          <a:xfrm>
            <a:off x="8695297" y="5601585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i="1" dirty="0"/>
              <a:t>The set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44350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AD1E0-BFD9-447E-A944-6F69ADF70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/>
              <a:t>1. Data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C55C77-B83E-4FDF-8A22-5E423CC35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026223" y="537249"/>
            <a:ext cx="4436953" cy="59159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D6E766-4B7D-4DB7-BB48-B73B53EB78FB}"/>
              </a:ext>
            </a:extLst>
          </p:cNvPr>
          <p:cNvSpPr txBox="1"/>
          <p:nvPr/>
        </p:nvSpPr>
        <p:spPr>
          <a:xfrm>
            <a:off x="2090301" y="5749473"/>
            <a:ext cx="19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i="1" dirty="0"/>
              <a:t>The </a:t>
            </a:r>
            <a:r>
              <a:rPr lang="is-IS" i="1" dirty="0" err="1"/>
              <a:t>dance</a:t>
            </a:r>
            <a:r>
              <a:rPr lang="is-IS" i="1" dirty="0"/>
              <a:t> </a:t>
            </a:r>
            <a:r>
              <a:rPr lang="is-IS" i="1" dirty="0" err="1"/>
              <a:t>card</a:t>
            </a:r>
            <a:endParaRPr lang="en-US" i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795F45-487F-46F7-A738-71CDAA46A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5124" y="1276741"/>
            <a:ext cx="5062195" cy="443695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D965647-CEDA-4182-A1F3-0746E539E476}"/>
              </a:ext>
            </a:extLst>
          </p:cNvPr>
          <p:cNvSpPr txBox="1"/>
          <p:nvPr/>
        </p:nvSpPr>
        <p:spPr>
          <a:xfrm>
            <a:off x="7853959" y="5713694"/>
            <a:ext cx="2744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i="1" dirty="0" err="1"/>
              <a:t>Playing</a:t>
            </a:r>
            <a:r>
              <a:rPr lang="is-IS" i="1" dirty="0"/>
              <a:t> </a:t>
            </a:r>
            <a:r>
              <a:rPr lang="is-IS" i="1" dirty="0" err="1"/>
              <a:t>the</a:t>
            </a:r>
            <a:r>
              <a:rPr lang="is-IS" i="1" dirty="0"/>
              <a:t> </a:t>
            </a:r>
            <a:r>
              <a:rPr lang="is-IS" i="1" dirty="0" err="1"/>
              <a:t>clip</a:t>
            </a:r>
            <a:r>
              <a:rPr lang="is-IS" i="1" dirty="0"/>
              <a:t> </a:t>
            </a:r>
            <a:r>
              <a:rPr lang="is-IS" i="1" dirty="0" err="1"/>
              <a:t>in</a:t>
            </a:r>
            <a:r>
              <a:rPr lang="is-IS" i="1" dirty="0"/>
              <a:t> </a:t>
            </a:r>
            <a:r>
              <a:rPr lang="is-IS" i="1" dirty="0" err="1"/>
              <a:t>Unity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215976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D6690-3625-4670-9ABF-71F62D637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Using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8D940-295E-4560-9563-D079A67AC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83660"/>
            <a:ext cx="8946541" cy="4764740"/>
          </a:xfrm>
        </p:spPr>
        <p:txBody>
          <a:bodyPr/>
          <a:lstStyle/>
          <a:p>
            <a:r>
              <a:rPr lang="en-US" dirty="0"/>
              <a:t>Exported to</a:t>
            </a:r>
            <a:r>
              <a:rPr lang="is-IS" dirty="0"/>
              <a:t> </a:t>
            </a:r>
            <a:r>
              <a:rPr lang="en-US" dirty="0"/>
              <a:t>.</a:t>
            </a:r>
            <a:r>
              <a:rPr lang="en-US" dirty="0" err="1"/>
              <a:t>fbx</a:t>
            </a:r>
            <a:r>
              <a:rPr lang="en-US" dirty="0"/>
              <a:t> and .</a:t>
            </a:r>
            <a:r>
              <a:rPr lang="en-US" dirty="0" err="1"/>
              <a:t>bvh</a:t>
            </a:r>
            <a:endParaRPr lang="en-US" dirty="0"/>
          </a:p>
          <a:p>
            <a:pPr lvl="1"/>
            <a:r>
              <a:rPr lang="en-US" dirty="0"/>
              <a:t>FBX only used to play as a clip in Unity Animator</a:t>
            </a:r>
          </a:p>
          <a:p>
            <a:pPr lvl="1"/>
            <a:r>
              <a:rPr lang="en-US" dirty="0"/>
              <a:t>BVH used for processing</a:t>
            </a:r>
          </a:p>
          <a:p>
            <a:r>
              <a:rPr lang="en-US" dirty="0"/>
              <a:t>The clip was 1666 frames ~ 55 seconds</a:t>
            </a:r>
          </a:p>
          <a:p>
            <a:r>
              <a:rPr lang="en-US" dirty="0"/>
              <a:t>For each frame I calculated it‘s</a:t>
            </a:r>
            <a:r>
              <a:rPr lang="is-IS" dirty="0"/>
              <a:t> </a:t>
            </a:r>
            <a:r>
              <a:rPr lang="en-US" dirty="0"/>
              <a:t>300</a:t>
            </a:r>
            <a:r>
              <a:rPr lang="is-IS" dirty="0"/>
              <a:t> </a:t>
            </a:r>
            <a:r>
              <a:rPr lang="en-US" dirty="0"/>
              <a:t>nearest</a:t>
            </a:r>
            <a:r>
              <a:rPr lang="is-IS" dirty="0"/>
              <a:t> </a:t>
            </a:r>
            <a:r>
              <a:rPr lang="en-US" dirty="0"/>
              <a:t>neighbors with the similarity function</a:t>
            </a:r>
          </a:p>
          <a:p>
            <a:pPr lvl="1"/>
            <a:r>
              <a:rPr lang="en-US" dirty="0"/>
              <a:t>Only used the root, left upper leg and right upper leg</a:t>
            </a:r>
          </a:p>
          <a:p>
            <a:pPr marL="57150" indent="0">
              <a:buNone/>
            </a:pPr>
            <a:endParaRPr lang="is-IS" dirty="0"/>
          </a:p>
          <a:p>
            <a:pPr marL="57150" indent="0">
              <a:buNone/>
            </a:pPr>
            <a:endParaRPr lang="is-IS" dirty="0"/>
          </a:p>
        </p:txBody>
      </p:sp>
      <p:pic>
        <p:nvPicPr>
          <p:cNvPr id="1026" name="Picture 2" descr="https://lh3.googleusercontent.com/YSxJa635drxH95nbMozsE_qYS75gej8j5uAHEjmGbdKEuHnmqA0De_EBs97EvqKc6-cWhW8myqusRmzEXuOAqzgtFp-c6GmxQYL1R6pXbP_TgorAykL8MEOA1s-ztyvtTB2ZriCKbik">
            <a:extLst>
              <a:ext uri="{FF2B5EF4-FFF2-40B4-BE49-F238E27FC236}">
                <a16:creationId xmlns:a16="http://schemas.microsoft.com/office/drawing/2014/main" id="{DA0CC35E-D7A5-4668-8E96-23F44C1DD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6150" y="4422683"/>
            <a:ext cx="5372100" cy="141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84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2461A-AF00-41CB-9B3F-6D2CE8DAD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Player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1CEA6-9D2E-46BC-BCEB-2CBB2A3AF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5077853" cy="4195481"/>
          </a:xfrm>
        </p:spPr>
        <p:txBody>
          <a:bodyPr/>
          <a:lstStyle/>
          <a:p>
            <a:r>
              <a:rPr lang="en-US" dirty="0"/>
              <a:t>Character is moved by root motion</a:t>
            </a:r>
          </a:p>
          <a:p>
            <a:endParaRPr lang="en-US" dirty="0"/>
          </a:p>
          <a:p>
            <a:r>
              <a:rPr lang="en-US" dirty="0"/>
              <a:t>User gives input by keyboard</a:t>
            </a:r>
          </a:p>
          <a:p>
            <a:endParaRPr lang="en-US" dirty="0"/>
          </a:p>
          <a:p>
            <a:r>
              <a:rPr lang="en-US" dirty="0"/>
              <a:t>With that input we calculate predicted path that he wants to go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7CB760-6635-47B3-A7F1-D56B82577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818" y="2052918"/>
            <a:ext cx="3190875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334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BB372-C93E-4296-BCC9-402F61721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Ubisoft‘s Simon </a:t>
            </a:r>
            <a:r>
              <a:rPr lang="en-US" dirty="0" err="1"/>
              <a:t>Clavet</a:t>
            </a:r>
            <a:r>
              <a:rPr lang="en-US" dirty="0"/>
              <a:t> trick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478D2C-1508-46E2-A419-0FA40DB32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314" y="1586150"/>
            <a:ext cx="6745280" cy="388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950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445AE-7397-4842-8542-5BDD9882A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0" y="452718"/>
            <a:ext cx="9770877" cy="1400530"/>
          </a:xfrm>
        </p:spPr>
        <p:txBody>
          <a:bodyPr/>
          <a:lstStyle/>
          <a:p>
            <a:r>
              <a:rPr lang="en-US" dirty="0"/>
              <a:t>4. Play nearest neighbors trajectory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51BE9-90C2-4AD3-9E9F-5F786C452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266112" cy="4195481"/>
          </a:xfrm>
        </p:spPr>
        <p:txBody>
          <a:bodyPr/>
          <a:lstStyle/>
          <a:p>
            <a:r>
              <a:rPr lang="en-US" dirty="0"/>
              <a:t>Impossible to get future position of an animation in Unity‘s Animator?</a:t>
            </a:r>
          </a:p>
          <a:p>
            <a:endParaRPr lang="en-US" dirty="0"/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Play clip all the way through with a character and record all of it‘s positions and rotation each frame</a:t>
            </a:r>
          </a:p>
          <a:p>
            <a:pPr lvl="1"/>
            <a:r>
              <a:rPr lang="en-US" dirty="0"/>
              <a:t>Use the displacement between each frame to draw trajectory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038CD5-BEE4-4ED0-9301-EF7B222AC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542" y="1959216"/>
            <a:ext cx="4239557" cy="359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789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4141</TotalTime>
  <Words>344</Words>
  <Application>Microsoft Office PowerPoint</Application>
  <PresentationFormat>Widescreen</PresentationFormat>
  <Paragraphs>72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Competence Project Dadiu 2018</vt:lpstr>
      <vt:lpstr>Before I started…</vt:lpstr>
      <vt:lpstr>What was accomplished?</vt:lpstr>
      <vt:lpstr>1. Data</vt:lpstr>
      <vt:lpstr>1. Data</vt:lpstr>
      <vt:lpstr>2. Using the data</vt:lpstr>
      <vt:lpstr>3. Player input</vt:lpstr>
      <vt:lpstr>4. Ubisoft‘s Simon Clavet trick  </vt:lpstr>
      <vt:lpstr>4. Play nearest neighbors trajectory</vt:lpstr>
      <vt:lpstr>5. Choose the best nearest           neighbor trajectory</vt:lpstr>
      <vt:lpstr>Problems</vt:lpstr>
      <vt:lpstr>How to improve?</vt:lpstr>
      <vt:lpstr>What area of the code do I find interesting?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Competence Project Dadiu 2018</dc:title>
  <dc:creator>Sigurbjörn Jónsson</dc:creator>
  <cp:lastModifiedBy>Sigurbjörn Jónsson</cp:lastModifiedBy>
  <cp:revision>34</cp:revision>
  <dcterms:created xsi:type="dcterms:W3CDTF">2018-10-23T11:05:39Z</dcterms:created>
  <dcterms:modified xsi:type="dcterms:W3CDTF">2018-10-26T08:07:11Z</dcterms:modified>
</cp:coreProperties>
</file>

<file path=docProps/thumbnail.jpeg>
</file>